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800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Кафедра “Банковское дело” в рамках Дня Финансиста провела “День самоуправления и профориентационной работы” в КЭУК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SAM_069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Вступительные слова </a:t>
            </a:r>
            <a:br>
              <a:rPr lang="kk-KZ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kk-KZ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руководителей-студентов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SAM_068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Участники дня самоуправления</a:t>
            </a: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SAM_07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Тема дня самоуправления: </a:t>
            </a:r>
            <a:br>
              <a:rPr lang="kk-KZ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kk-KZ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“Народное ІРО”</a:t>
            </a: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SAM_0713.JPG"/>
          <p:cNvPicPr>
            <a:picLocks noGrp="1"/>
          </p:cNvPicPr>
          <p:nvPr>
            <p:ph idx="1"/>
          </p:nvPr>
        </p:nvPicPr>
        <p:blipFill>
          <a:blip r:embed="rId2" cstate="print"/>
          <a:srcRect b="12880"/>
          <a:stretch>
            <a:fillRect/>
          </a:stretch>
        </p:blipFill>
        <p:spPr>
          <a:xfrm>
            <a:off x="1403648" y="1628800"/>
            <a:ext cx="6473692" cy="4591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Деловая игра “Сайыс-2014” с учащимися колледжа КЭБП</a:t>
            </a: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SAM_069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Обсуждение команды 1-ого тура</a:t>
            </a: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SAM_0704.JPG"/>
          <p:cNvPicPr>
            <a:picLocks noGrp="1"/>
          </p:cNvPicPr>
          <p:nvPr>
            <p:ph idx="1"/>
          </p:nvPr>
        </p:nvPicPr>
        <p:blipFill>
          <a:blip r:embed="rId2" cstate="print"/>
          <a:srcRect b="12880"/>
          <a:stretch>
            <a:fillRect/>
          </a:stretch>
        </p:blipFill>
        <p:spPr>
          <a:xfrm>
            <a:off x="1554692" y="1646238"/>
            <a:ext cx="6185660" cy="4447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Участники деловой игры</a:t>
            </a:r>
            <a:b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kk-KZ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“Сайыс-2014” в рамках Дня финансиста проводимой кафедрой “Банковское дело”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SAM_069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</TotalTime>
  <Words>44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Кафедра “Банковское дело” в рамках Дня Финансиста провела “День самоуправления и профориентационной работы” в КЭУК</vt:lpstr>
      <vt:lpstr>Вступительные слова  руководителей-студентов</vt:lpstr>
      <vt:lpstr>Участники дня самоуправления</vt:lpstr>
      <vt:lpstr>Тема дня самоуправления:  “Народное ІРО”</vt:lpstr>
      <vt:lpstr>Деловая игра “Сайыс-2014” с учащимися колледжа КЭБП</vt:lpstr>
      <vt:lpstr>Обсуждение команды 1-ого тура</vt:lpstr>
      <vt:lpstr>Участники деловой игры  “Сайыс-2014” в рамках Дня финансиста проводимой кафедрой “Банковское дело”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самооуправления и профориентационной работы в КЭУК</dc:title>
  <dc:creator>Student</dc:creator>
  <cp:lastModifiedBy>mari</cp:lastModifiedBy>
  <cp:revision>7</cp:revision>
  <dcterms:created xsi:type="dcterms:W3CDTF">2014-12-04T08:55:14Z</dcterms:created>
  <dcterms:modified xsi:type="dcterms:W3CDTF">2014-12-05T04:57:03Z</dcterms:modified>
</cp:coreProperties>
</file>